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067" r:id="rId2"/>
    <p:sldId id="2075" r:id="rId3"/>
    <p:sldId id="2076" r:id="rId4"/>
    <p:sldId id="2077" r:id="rId5"/>
    <p:sldId id="2078" r:id="rId6"/>
    <p:sldId id="207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496. ZING NI SUAK SANGIN A TANGZAW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Fairer than the Morning</a:t>
            </a:r>
          </a:p>
          <a:p>
            <a:r>
              <a:rPr lang="en-US" sz="1500" dirty="0"/>
              <a:t>Solomon 5:16</a:t>
            </a:r>
          </a:p>
          <a:p>
            <a:r>
              <a:rPr lang="en-US" sz="1500" dirty="0"/>
              <a:t>Fanny Jane Crosby, 1820-1915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9366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18878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meiilum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573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kizemin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41000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dim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30438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khaute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07101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177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496. ZING NI SUAK SANGIN A TANGZAW </vt:lpstr>
      <vt:lpstr>1</vt:lpstr>
      <vt:lpstr>Sakkik: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2018-12-15T08:21:33Z</dcterms:modified>
</cp:coreProperties>
</file>